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11" r:id="rId6"/>
    <p:sldId id="309" r:id="rId7"/>
    <p:sldId id="308" r:id="rId8"/>
    <p:sldId id="310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de wetenschappelijke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revolutie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De wetenschappelijke revolutie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De ontwikkeling van de wetenschap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Praktische </a:t>
            </a:r>
            <a:r>
              <a:rPr lang="nl-NL" dirty="0" smtClean="0"/>
              <a:t>toepassingen van de wetenschap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§6.4 De wetenschappelijke revolutie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587592"/>
            <a:ext cx="7488832" cy="4175125"/>
          </a:xfrm>
        </p:spPr>
        <p:txBody>
          <a:bodyPr/>
          <a:lstStyle/>
          <a:p>
            <a:r>
              <a:rPr lang="nl-NL" dirty="0"/>
              <a:t>De wetenschappelijke revolutie begon bij Copernicus en bereikte met Newton zijn piek. Er ontstond een nieuw wereldbeeld. </a:t>
            </a:r>
          </a:p>
          <a:p>
            <a:endParaRPr lang="nl-NL" dirty="0"/>
          </a:p>
          <a:p>
            <a:r>
              <a:rPr lang="nl-NL" dirty="0"/>
              <a:t>De aarde was niet langer het middelpunt en er was geen ‘onbewogen beweger’. De aarde draaide om de zon en er golden algemene mechanische wetten, zoals de zwaartekracht.</a:t>
            </a:r>
          </a:p>
          <a:p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Wetenschappelijk revolutie:</a:t>
            </a:r>
            <a:r>
              <a:rPr lang="nl-NL" dirty="0"/>
              <a:t> doorbraak van een wetenschappelijke manier van denken in de 17e eeuw.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De wetenschappelijke revolutie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589" y="842317"/>
            <a:ext cx="6646822" cy="4238014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750973" y="5145079"/>
            <a:ext cx="7642054" cy="94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De theorie van Copernicus werd bevestigd door waarnemingen van Galilei die hierdoor in conflict kwam met de katholieke kerk.</a:t>
            </a:r>
            <a:endParaRPr lang="nl-NL" dirty="0">
              <a:solidFill>
                <a:schemeClr val="accent4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4158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88314"/>
            <a:ext cx="7905824" cy="41751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nl-NL" dirty="0"/>
              <a:t>In de oudheid en de middeleeuwen deden wetenschappers geen experimenten en werden waarnemingen gewantrouwd. In de renaissance werd aan klassieke schrijvers nog niet getwijfeld.</a:t>
            </a:r>
          </a:p>
          <a:p>
            <a:pPr marL="0" indent="0">
              <a:buFont typeface="Arial" charset="0"/>
              <a:buNone/>
              <a:defRPr/>
            </a:pPr>
            <a:endParaRPr lang="nl-NL" dirty="0"/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In de 17</a:t>
            </a:r>
            <a:r>
              <a:rPr lang="nl-NL" baseline="30000" dirty="0"/>
              <a:t>e</a:t>
            </a:r>
            <a:r>
              <a:rPr lang="nl-NL" dirty="0"/>
              <a:t> eeuw gingen wetenschappers anders werken. Ze gingen experimenteren, observeren en controleren met nieuwe experimenten.</a:t>
            </a:r>
          </a:p>
          <a:p>
            <a:pPr marL="0" indent="0">
              <a:buFont typeface="Arial" charset="0"/>
              <a:buNone/>
              <a:defRPr/>
            </a:pPr>
            <a:endParaRPr lang="nl-NL" dirty="0"/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De uitvinding van instrumenten als de telescoop en microscoop maakte preciezer onderzoek mogelijk.</a:t>
            </a:r>
          </a:p>
          <a:p>
            <a:pPr marL="0" indent="0">
              <a:buFont typeface="Arial" charset="0"/>
              <a:buNone/>
              <a:defRPr/>
            </a:pP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De ontwikkeling van de wetenschap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72816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De wetenschappelijke revolutie was van grote waarde voor bijvoorbeeld scheepvaart en oorlogvoering: er kwamen preciezere kaarten en krachtigere wapens.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Deze vooruitgang in militaire technologie leidde tot:</a:t>
            </a:r>
          </a:p>
          <a:p>
            <a:pPr marL="342900" indent="-342900" eaLnBrk="1" hangingPunct="1">
              <a:buFontTx/>
              <a:buChar char="-"/>
            </a:pPr>
            <a:r>
              <a:rPr lang="nl-NL" altLang="nl-NL" dirty="0"/>
              <a:t>Europees overwicht in de </a:t>
            </a:r>
            <a:r>
              <a:rPr lang="nl-NL" altLang="nl-NL" dirty="0" smtClean="0"/>
              <a:t>wereld</a:t>
            </a:r>
            <a:endParaRPr lang="nl-NL" altLang="nl-NL" dirty="0"/>
          </a:p>
          <a:p>
            <a:pPr marL="342900" indent="-342900" eaLnBrk="1" hangingPunct="1">
              <a:buFontTx/>
              <a:buChar char="-"/>
            </a:pPr>
            <a:r>
              <a:rPr lang="nl-NL" altLang="nl-NL" dirty="0"/>
              <a:t>M</a:t>
            </a:r>
            <a:r>
              <a:rPr lang="nl-NL" altLang="nl-NL" dirty="0" smtClean="0"/>
              <a:t>achtsvermindering </a:t>
            </a:r>
            <a:r>
              <a:rPr lang="nl-NL" altLang="nl-NL" dirty="0"/>
              <a:t>van opstandige </a:t>
            </a:r>
            <a:r>
              <a:rPr lang="nl-NL" altLang="nl-NL" dirty="0" smtClean="0"/>
              <a:t>edelen</a:t>
            </a:r>
            <a:endParaRPr lang="nl-NL" altLang="nl-NL" dirty="0"/>
          </a:p>
          <a:p>
            <a:pPr marL="342900" indent="-342900" eaLnBrk="1" hangingPunct="1">
              <a:buFontTx/>
              <a:buChar char="-"/>
            </a:pPr>
            <a:r>
              <a:rPr lang="nl-NL" altLang="nl-NL" dirty="0" smtClean="0"/>
              <a:t>Gr</a:t>
            </a:r>
            <a:r>
              <a:rPr lang="nl-NL" altLang="nl-NL" dirty="0" smtClean="0"/>
              <a:t>ote </a:t>
            </a:r>
            <a:r>
              <a:rPr lang="nl-NL" altLang="nl-NL" dirty="0"/>
              <a:t>verwoesting en meer slachtoffers door </a:t>
            </a:r>
            <a:r>
              <a:rPr lang="nl-NL" altLang="nl-NL" dirty="0" smtClean="0"/>
              <a:t>oorlogsgeweld</a:t>
            </a: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8043116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Praktische </a:t>
            </a:r>
            <a:r>
              <a:rPr lang="nl-NL" altLang="nl-NL" sz="2800" dirty="0" smtClean="0"/>
              <a:t>toepassingen van de wetenschap</a:t>
            </a:r>
            <a:endParaRPr lang="nl-NL" alt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59" y="827064"/>
            <a:ext cx="6803482" cy="4238014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674362" y="5145079"/>
            <a:ext cx="7795276" cy="94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Vanwege het praktische nut steunden overheden de wetenschap. De sterrenwacht bij Greenwich werd gebouwd op bevel van koning Karel II.</a:t>
            </a:r>
            <a:endParaRPr lang="nl-NL" dirty="0">
              <a:solidFill>
                <a:schemeClr val="accent4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252235160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920</TotalTime>
  <Words>283</Words>
  <Application>Microsoft Office PowerPoint</Application>
  <PresentationFormat>Diavoorstelling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§6.4 De wetenschappelijke revolutie</vt:lpstr>
      <vt:lpstr>De wetenschappelijke revolutie</vt:lpstr>
      <vt:lpstr>PowerPoint-presentatie</vt:lpstr>
      <vt:lpstr>De ontwikkeling van de wetenschap</vt:lpstr>
      <vt:lpstr>Praktische toepassingen van de wetenschap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258</cp:revision>
  <cp:lastPrinted>2013-03-19T08:25:20Z</cp:lastPrinted>
  <dcterms:created xsi:type="dcterms:W3CDTF">2013-03-13T12:13:36Z</dcterms:created>
  <dcterms:modified xsi:type="dcterms:W3CDTF">2016-11-08T10:40:22Z</dcterms:modified>
</cp:coreProperties>
</file>